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70" r:id="rId10"/>
    <p:sldId id="266" r:id="rId11"/>
    <p:sldId id="271"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40" autoAdjust="0"/>
  </p:normalViewPr>
  <p:slideViewPr>
    <p:cSldViewPr>
      <p:cViewPr varScale="1">
        <p:scale>
          <a:sx n="66" d="100"/>
          <a:sy n="66" d="100"/>
        </p:scale>
        <p:origin x="-141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1309677-00E2-477A-B12D-44F4CEE8A644}" type="datetimeFigureOut">
              <a:rPr lang="el-GR" smtClean="0"/>
              <a:t>28/1/2018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A14DFA9-3522-4FFF-A226-014705F82942}"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1309677-00E2-477A-B12D-44F4CEE8A644}" type="datetimeFigureOut">
              <a:rPr lang="el-GR" smtClean="0"/>
              <a:t>28/1/2018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A14DFA9-3522-4FFF-A226-014705F82942}"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1309677-00E2-477A-B12D-44F4CEE8A644}" type="datetimeFigureOut">
              <a:rPr lang="el-GR" smtClean="0"/>
              <a:t>28/1/2018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A14DFA9-3522-4FFF-A226-014705F82942}"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1309677-00E2-477A-B12D-44F4CEE8A644}" type="datetimeFigureOut">
              <a:rPr lang="el-GR" smtClean="0"/>
              <a:t>28/1/2018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A14DFA9-3522-4FFF-A226-014705F82942}"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1309677-00E2-477A-B12D-44F4CEE8A644}" type="datetimeFigureOut">
              <a:rPr lang="el-GR" smtClean="0"/>
              <a:t>28/1/2018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A14DFA9-3522-4FFF-A226-014705F82942}"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1309677-00E2-477A-B12D-44F4CEE8A644}" type="datetimeFigureOut">
              <a:rPr lang="el-GR" smtClean="0"/>
              <a:t>28/1/2018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A14DFA9-3522-4FFF-A226-014705F82942}"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1309677-00E2-477A-B12D-44F4CEE8A644}" type="datetimeFigureOut">
              <a:rPr lang="el-GR" smtClean="0"/>
              <a:t>28/1/2018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A14DFA9-3522-4FFF-A226-014705F82942}"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1309677-00E2-477A-B12D-44F4CEE8A644}" type="datetimeFigureOut">
              <a:rPr lang="el-GR" smtClean="0"/>
              <a:t>28/1/2018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A14DFA9-3522-4FFF-A226-014705F82942}"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1309677-00E2-477A-B12D-44F4CEE8A644}" type="datetimeFigureOut">
              <a:rPr lang="el-GR" smtClean="0"/>
              <a:t>28/1/2018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A14DFA9-3522-4FFF-A226-014705F82942}"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1309677-00E2-477A-B12D-44F4CEE8A644}" type="datetimeFigureOut">
              <a:rPr lang="el-GR" smtClean="0"/>
              <a:t>28/1/2018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A14DFA9-3522-4FFF-A226-014705F82942}"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1309677-00E2-477A-B12D-44F4CEE8A644}" type="datetimeFigureOut">
              <a:rPr lang="el-GR" smtClean="0"/>
              <a:t>28/1/2018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A14DFA9-3522-4FFF-A226-014705F82942}"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309677-00E2-477A-B12D-44F4CEE8A644}" type="datetimeFigureOut">
              <a:rPr lang="el-GR" smtClean="0"/>
              <a:t>28/1/2018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14DFA9-3522-4FFF-A226-014705F82942}"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42910" y="285728"/>
            <a:ext cx="7772400" cy="1470025"/>
          </a:xfrm>
        </p:spPr>
        <p:txBody>
          <a:bodyPr/>
          <a:lstStyle/>
          <a:p>
            <a:r>
              <a:rPr lang="sk-SK" dirty="0" smtClean="0"/>
              <a:t>Vývoj mobilných aplikácií</a:t>
            </a:r>
            <a:endParaRPr lang="el-GR" dirty="0"/>
          </a:p>
        </p:txBody>
      </p:sp>
      <p:pic>
        <p:nvPicPr>
          <p:cNvPr id="4" name="3 - Εικόνα" descr="mobil-app-deve.png"/>
          <p:cNvPicPr>
            <a:picLocks noChangeAspect="1"/>
          </p:cNvPicPr>
          <p:nvPr/>
        </p:nvPicPr>
        <p:blipFill>
          <a:blip r:embed="rId2"/>
          <a:stretch>
            <a:fillRect/>
          </a:stretch>
        </p:blipFill>
        <p:spPr>
          <a:xfrm>
            <a:off x="2285984" y="1928802"/>
            <a:ext cx="4473698" cy="433389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229600" cy="1143000"/>
          </a:xfrm>
        </p:spPr>
        <p:txBody>
          <a:bodyPr/>
          <a:lstStyle/>
          <a:p>
            <a:r>
              <a:rPr lang="en-US" dirty="0" smtClean="0"/>
              <a:t>Windows Phone</a:t>
            </a:r>
            <a:endParaRPr lang="el-GR" dirty="0"/>
          </a:p>
        </p:txBody>
      </p:sp>
      <p:sp>
        <p:nvSpPr>
          <p:cNvPr id="3" name="2 - Θέση περιεχομένου"/>
          <p:cNvSpPr>
            <a:spLocks noGrp="1"/>
          </p:cNvSpPr>
          <p:nvPr>
            <p:ph idx="1"/>
          </p:nvPr>
        </p:nvSpPr>
        <p:spPr>
          <a:xfrm>
            <a:off x="457200" y="1071546"/>
            <a:ext cx="8229600" cy="5572164"/>
          </a:xfrm>
        </p:spPr>
        <p:txBody>
          <a:bodyPr/>
          <a:lstStyle/>
          <a:p>
            <a:pPr>
              <a:buNone/>
            </a:pPr>
            <a:r>
              <a:rPr lang="sk-SK" dirty="0" smtClean="0"/>
              <a:t>Výhody:</a:t>
            </a:r>
            <a:endParaRPr lang="en-US" dirty="0" smtClean="0"/>
          </a:p>
          <a:p>
            <a:r>
              <a:rPr lang="en-US" dirty="0" err="1"/>
              <a:t>jednoduchosť</a:t>
            </a:r>
            <a:endParaRPr lang="en-US" dirty="0"/>
          </a:p>
          <a:p>
            <a:r>
              <a:rPr lang="en-US" dirty="0" err="1"/>
              <a:t>stabilita</a:t>
            </a:r>
            <a:endParaRPr lang="en-US" dirty="0"/>
          </a:p>
          <a:p>
            <a:r>
              <a:rPr lang="en-US" dirty="0" err="1" smtClean="0"/>
              <a:t>personalizovate</a:t>
            </a:r>
            <a:r>
              <a:rPr lang="sk-SK" dirty="0" err="1" smtClean="0"/>
              <a:t>ľnosť</a:t>
            </a:r>
            <a:endParaRPr lang="en-US" dirty="0"/>
          </a:p>
          <a:p>
            <a:r>
              <a:rPr lang="en-US" dirty="0" err="1"/>
              <a:t>Inovatívne</a:t>
            </a:r>
            <a:r>
              <a:rPr lang="en-US" dirty="0"/>
              <a:t> </a:t>
            </a:r>
            <a:r>
              <a:rPr lang="en-US" dirty="0" err="1"/>
              <a:t>softvérové</a:t>
            </a:r>
            <a:r>
              <a:rPr lang="en-US" dirty="0"/>
              <a:t> </a:t>
            </a:r>
            <a:r>
              <a:rPr lang="en-US" dirty="0" err="1" smtClean="0"/>
              <a:t>funkcie</a:t>
            </a:r>
            <a:endParaRPr lang="sk-SK" dirty="0" smtClean="0"/>
          </a:p>
          <a:p>
            <a:pPr marL="0" indent="0">
              <a:buNone/>
            </a:pPr>
            <a:r>
              <a:rPr lang="sk-SK" dirty="0" smtClean="0"/>
              <a:t>Nevýhody:</a:t>
            </a:r>
            <a:endParaRPr lang="en-US" dirty="0" smtClean="0"/>
          </a:p>
          <a:p>
            <a:r>
              <a:rPr lang="en-US" dirty="0" smtClean="0"/>
              <a:t>App</a:t>
            </a:r>
            <a:r>
              <a:rPr lang="sk-SK" dirty="0" err="1" smtClean="0"/>
              <a:t>likácie</a:t>
            </a:r>
            <a:r>
              <a:rPr lang="en-US" dirty="0" smtClean="0"/>
              <a:t>. </a:t>
            </a:r>
            <a:r>
              <a:rPr lang="en-US" dirty="0" err="1"/>
              <a:t>Existuje</a:t>
            </a:r>
            <a:r>
              <a:rPr lang="en-US" dirty="0"/>
              <a:t> </a:t>
            </a:r>
            <a:r>
              <a:rPr lang="en-US" dirty="0" err="1"/>
              <a:t>obrovský</a:t>
            </a:r>
            <a:r>
              <a:rPr lang="en-US" dirty="0"/>
              <a:t> </a:t>
            </a:r>
            <a:r>
              <a:rPr lang="en-US" dirty="0" err="1"/>
              <a:t>nedostatok</a:t>
            </a:r>
            <a:r>
              <a:rPr lang="en-US" dirty="0"/>
              <a:t> </a:t>
            </a:r>
            <a:r>
              <a:rPr lang="en-US" dirty="0" err="1"/>
              <a:t>aplikácií</a:t>
            </a:r>
            <a:r>
              <a:rPr lang="en-US" dirty="0"/>
              <a:t> pre </a:t>
            </a:r>
            <a:r>
              <a:rPr lang="en-US" dirty="0" err="1"/>
              <a:t>používateľov</a:t>
            </a:r>
            <a:r>
              <a:rPr lang="en-US" dirty="0"/>
              <a:t> Windows Phone.</a:t>
            </a: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143000"/>
          </a:xfrm>
        </p:spPr>
        <p:txBody>
          <a:bodyPr>
            <a:normAutofit/>
          </a:bodyPr>
          <a:lstStyle/>
          <a:p>
            <a:r>
              <a:rPr lang="sk-SK" dirty="0" smtClean="0"/>
              <a:t>Využitie mobilných aplikácií</a:t>
            </a:r>
            <a:endParaRPr lang="el-GR" dirty="0"/>
          </a:p>
        </p:txBody>
      </p:sp>
      <p:sp>
        <p:nvSpPr>
          <p:cNvPr id="3" name="2 - Θέση περιεχομένου"/>
          <p:cNvSpPr>
            <a:spLocks noGrp="1"/>
          </p:cNvSpPr>
          <p:nvPr>
            <p:ph idx="1"/>
          </p:nvPr>
        </p:nvSpPr>
        <p:spPr>
          <a:xfrm>
            <a:off x="457200" y="1000108"/>
            <a:ext cx="8435280" cy="5857892"/>
          </a:xfrm>
        </p:spPr>
        <p:txBody>
          <a:bodyPr>
            <a:normAutofit fontScale="92500" lnSpcReduction="10000"/>
          </a:bodyPr>
          <a:lstStyle/>
          <a:p>
            <a:pPr marL="0" indent="0">
              <a:buNone/>
            </a:pPr>
            <a:r>
              <a:rPr lang="sk-SK" dirty="0" smtClean="0"/>
              <a:t>Ako vidíme v našich každodenných skúsenostiach s mobilnými aplikáciami, existuje veľká rozmanitosť v tom, na čo sa používajú. Táto rôznorodosť začína aktualizáciou vašich sociálnych médií, aby vám pomohli orientovať sa v novom meste. Pri kombinácii so správnym druhom príslušenstva sa počet použití ešte viac rozširuje. Ako sme povedali na začiatku, lekár dokáže sledovať svojho pacienta na diaľku pomocou náramku, alebo môžete podobným </a:t>
            </a:r>
            <a:r>
              <a:rPr lang="sk-SK" dirty="0"/>
              <a:t>zariadením</a:t>
            </a:r>
            <a:r>
              <a:rPr lang="sk-SK" dirty="0" smtClean="0"/>
              <a:t> monitorovať svoje cvičenie. Môžete dokonca ovládať </a:t>
            </a:r>
            <a:r>
              <a:rPr lang="sk-SK" dirty="0" err="1" smtClean="0"/>
              <a:t>drona</a:t>
            </a:r>
            <a:r>
              <a:rPr lang="sk-SK" dirty="0" smtClean="0"/>
              <a:t> s mobilným telefónom, vedieť, kde váš pes je s GPS obojkom, získať upozornenia z vášho domáceho alarmu, ovládať prístroje </a:t>
            </a:r>
            <a:r>
              <a:rPr lang="sk-SK" smtClean="0"/>
              <a:t>v kuchyni </a:t>
            </a:r>
            <a:r>
              <a:rPr lang="sk-SK" dirty="0" smtClean="0"/>
              <a:t>a zoznam pokračuje.</a:t>
            </a:r>
            <a:endParaRPr lang="sk-SK"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357166"/>
            <a:ext cx="8229600" cy="6286544"/>
          </a:xfrm>
        </p:spPr>
        <p:txBody>
          <a:bodyPr>
            <a:normAutofit fontScale="92500" lnSpcReduction="10000"/>
          </a:bodyPr>
          <a:lstStyle/>
          <a:p>
            <a:pPr marL="0" indent="0">
              <a:buNone/>
            </a:pPr>
            <a:r>
              <a:rPr lang="sk-SK" dirty="0" smtClean="0"/>
              <a:t>V dnešnej dobe existuje aplikácia pre všetko, alebo aspoň sa snažíme, aby to tak bolo. Keď sa mobilné telefóny objavili v bežných domácnostiach, ich jediným použitím bolo volať s nimi. Neskôr sa objavili mobilné aplikácie, ktoré viedli k tomu, že máte na dosah ruky hodiny, kalendár, vašu agendu a všetky tieto štandardné veci. Všetky vyššie uvedené mobilné aplikácie vedú k zložitejším aplikáciám, ako je pripojenie náramku k mobilnému telefónu a monitorovanie teploty, srdcového rytmu atď. Aplikácia, ako je táto, môže pomôcť lekárovi liečiť a sledovať pacienta bez toho, aby pacient zostal v nemocnici. To je ďaleko od pôvodnej funkcie telefonovania a práve na to sa vyvíjajú mobilné aplikácie.</a:t>
            </a:r>
            <a:endParaRPr lang="sk-SK"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sk-SK" dirty="0" smtClean="0"/>
              <a:t>Čo to je vývoj mobilnej aplikácie</a:t>
            </a:r>
            <a:r>
              <a:rPr lang="en-US" dirty="0" smtClean="0"/>
              <a:t>?</a:t>
            </a:r>
            <a:endParaRPr lang="el-GR" dirty="0"/>
          </a:p>
        </p:txBody>
      </p:sp>
      <p:sp>
        <p:nvSpPr>
          <p:cNvPr id="3" name="2 - Θέση περιεχομένου"/>
          <p:cNvSpPr>
            <a:spLocks noGrp="1"/>
          </p:cNvSpPr>
          <p:nvPr>
            <p:ph idx="1"/>
          </p:nvPr>
        </p:nvSpPr>
        <p:spPr/>
        <p:txBody>
          <a:bodyPr/>
          <a:lstStyle/>
          <a:p>
            <a:pPr marL="0" indent="0">
              <a:buNone/>
            </a:pPr>
            <a:r>
              <a:rPr lang="en-US" dirty="0" err="1"/>
              <a:t>Vývoj</a:t>
            </a:r>
            <a:r>
              <a:rPr lang="en-US" dirty="0"/>
              <a:t> </a:t>
            </a:r>
            <a:r>
              <a:rPr lang="en-US" dirty="0" err="1"/>
              <a:t>mobilných</a:t>
            </a:r>
            <a:r>
              <a:rPr lang="en-US" dirty="0"/>
              <a:t> </a:t>
            </a:r>
            <a:r>
              <a:rPr lang="en-US" dirty="0" err="1"/>
              <a:t>aplikácií</a:t>
            </a:r>
            <a:r>
              <a:rPr lang="en-US" dirty="0"/>
              <a:t> je </a:t>
            </a:r>
            <a:r>
              <a:rPr lang="en-US" dirty="0" err="1"/>
              <a:t>proces</a:t>
            </a:r>
            <a:r>
              <a:rPr lang="en-US" dirty="0"/>
              <a:t> </a:t>
            </a:r>
            <a:r>
              <a:rPr lang="en-US" dirty="0" err="1"/>
              <a:t>vytvárania</a:t>
            </a:r>
            <a:r>
              <a:rPr lang="en-US" dirty="0"/>
              <a:t> </a:t>
            </a:r>
            <a:r>
              <a:rPr lang="en-US" dirty="0" err="1"/>
              <a:t>aplikácie</a:t>
            </a:r>
            <a:r>
              <a:rPr lang="en-US" dirty="0"/>
              <a:t> </a:t>
            </a:r>
            <a:r>
              <a:rPr lang="en-US" dirty="0" err="1" smtClean="0"/>
              <a:t>pomocou</a:t>
            </a:r>
            <a:r>
              <a:rPr lang="sk-SK" dirty="0" smtClean="0"/>
              <a:t> nasledovných krokov</a:t>
            </a:r>
            <a:r>
              <a:rPr lang="en-US" dirty="0" smtClean="0"/>
              <a:t>:</a:t>
            </a:r>
            <a:endParaRPr lang="en-US" dirty="0"/>
          </a:p>
          <a:p>
            <a:pPr marL="514350" indent="-514350">
              <a:buFont typeface="+mj-lt"/>
              <a:buAutoNum type="arabicPeriod"/>
            </a:pPr>
            <a:r>
              <a:rPr lang="en-US" dirty="0" err="1"/>
              <a:t>Nápad</a:t>
            </a:r>
            <a:r>
              <a:rPr lang="en-US" dirty="0"/>
              <a:t> </a:t>
            </a:r>
            <a:r>
              <a:rPr lang="en-US" dirty="0" err="1"/>
              <a:t>na</a:t>
            </a:r>
            <a:r>
              <a:rPr lang="en-US" dirty="0"/>
              <a:t> </a:t>
            </a:r>
            <a:r>
              <a:rPr lang="en-US" dirty="0" err="1"/>
              <a:t>aplikáciu</a:t>
            </a:r>
            <a:endParaRPr lang="en-US" dirty="0"/>
          </a:p>
          <a:p>
            <a:pPr marL="514350" indent="-514350">
              <a:buFont typeface="+mj-lt"/>
              <a:buAutoNum type="arabicPeriod"/>
            </a:pPr>
            <a:r>
              <a:rPr lang="sk-SK" dirty="0" smtClean="0"/>
              <a:t>Rozhodnutie</a:t>
            </a:r>
            <a:r>
              <a:rPr lang="en-US" dirty="0" smtClean="0"/>
              <a:t>, </a:t>
            </a:r>
            <a:r>
              <a:rPr lang="en-US" dirty="0" err="1"/>
              <a:t>ako</a:t>
            </a:r>
            <a:r>
              <a:rPr lang="en-US" dirty="0"/>
              <a:t> to </a:t>
            </a:r>
            <a:r>
              <a:rPr lang="en-US" dirty="0" err="1"/>
              <a:t>bude</a:t>
            </a:r>
            <a:r>
              <a:rPr lang="en-US" dirty="0"/>
              <a:t> </a:t>
            </a:r>
            <a:r>
              <a:rPr lang="en-US" dirty="0" err="1"/>
              <a:t>fungovať</a:t>
            </a:r>
            <a:endParaRPr lang="en-US" dirty="0"/>
          </a:p>
          <a:p>
            <a:pPr marL="514350" indent="-514350">
              <a:buFont typeface="+mj-lt"/>
              <a:buAutoNum type="arabicPeriod"/>
            </a:pPr>
            <a:r>
              <a:rPr lang="sk-SK" dirty="0" smtClean="0"/>
              <a:t>Návrh </a:t>
            </a:r>
            <a:r>
              <a:rPr lang="en-US" dirty="0" err="1" smtClean="0"/>
              <a:t>rozhrani</a:t>
            </a:r>
            <a:r>
              <a:rPr lang="sk-SK" dirty="0" smtClean="0"/>
              <a:t>a</a:t>
            </a:r>
            <a:r>
              <a:rPr lang="en-US" dirty="0" smtClean="0"/>
              <a:t> </a:t>
            </a:r>
            <a:r>
              <a:rPr lang="en-US" dirty="0"/>
              <a:t>pre </a:t>
            </a:r>
            <a:r>
              <a:rPr lang="en-US" dirty="0" err="1"/>
              <a:t>optimálne</a:t>
            </a:r>
            <a:r>
              <a:rPr lang="en-US" dirty="0"/>
              <a:t> </a:t>
            </a:r>
            <a:r>
              <a:rPr lang="en-US" dirty="0" err="1"/>
              <a:t>využitie</a:t>
            </a:r>
            <a:endParaRPr lang="en-US" dirty="0"/>
          </a:p>
          <a:p>
            <a:pPr marL="514350" indent="-514350">
              <a:buFont typeface="+mj-lt"/>
              <a:buAutoNum type="arabicPeriod"/>
            </a:pPr>
            <a:r>
              <a:rPr lang="sk-SK" dirty="0" smtClean="0"/>
              <a:t>Vytvorenie </a:t>
            </a:r>
            <a:r>
              <a:rPr lang="en-US" dirty="0" err="1" smtClean="0"/>
              <a:t>aplikáci</a:t>
            </a:r>
            <a:r>
              <a:rPr lang="sk-SK" dirty="0" smtClean="0"/>
              <a:t>e</a:t>
            </a:r>
            <a:r>
              <a:rPr lang="en-US" dirty="0" smtClean="0"/>
              <a:t> </a:t>
            </a:r>
            <a:r>
              <a:rPr lang="en-US" dirty="0"/>
              <a:t>a </a:t>
            </a:r>
            <a:r>
              <a:rPr lang="sk-SK" dirty="0" smtClean="0"/>
              <a:t>jej testovanie</a:t>
            </a:r>
            <a:endParaRPr lang="en-US" dirty="0"/>
          </a:p>
          <a:p>
            <a:pPr marL="514350" indent="-514350">
              <a:buFont typeface="+mj-lt"/>
              <a:buAutoNum type="arabicPeriod"/>
            </a:pPr>
            <a:r>
              <a:rPr lang="sk-SK" dirty="0" smtClean="0"/>
              <a:t>Odoslanie aplikácie </a:t>
            </a:r>
            <a:r>
              <a:rPr lang="en-US" dirty="0" smtClean="0"/>
              <a:t>do </a:t>
            </a:r>
            <a:r>
              <a:rPr lang="en-US" dirty="0" err="1"/>
              <a:t>obchodu</a:t>
            </a:r>
            <a:r>
              <a:rPr lang="en-US" dirty="0"/>
              <a:t> s </a:t>
            </a:r>
            <a:r>
              <a:rPr lang="en-US" dirty="0" err="1"/>
              <a:t>aplikáciami</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mobile-dev.png"/>
          <p:cNvPicPr>
            <a:picLocks noGrp="1" noChangeAspect="1"/>
          </p:cNvPicPr>
          <p:nvPr>
            <p:ph idx="1"/>
          </p:nvPr>
        </p:nvPicPr>
        <p:blipFill>
          <a:blip r:embed="rId2"/>
          <a:stretch>
            <a:fillRect/>
          </a:stretch>
        </p:blipFill>
        <p:spPr>
          <a:xfrm>
            <a:off x="0" y="214290"/>
            <a:ext cx="9144000" cy="6192717"/>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Design</a:t>
            </a:r>
            <a:r>
              <a:rPr lang="sk-SK" dirty="0" smtClean="0"/>
              <a:t> aplikácie</a:t>
            </a:r>
            <a:endParaRPr lang="el-GR" dirty="0"/>
          </a:p>
        </p:txBody>
      </p:sp>
      <p:sp>
        <p:nvSpPr>
          <p:cNvPr id="3" name="2 - Θέση περιεχομένου"/>
          <p:cNvSpPr>
            <a:spLocks noGrp="1"/>
          </p:cNvSpPr>
          <p:nvPr>
            <p:ph idx="1"/>
          </p:nvPr>
        </p:nvSpPr>
        <p:spPr/>
        <p:txBody>
          <a:bodyPr/>
          <a:lstStyle/>
          <a:p>
            <a:pPr marL="0" indent="0">
              <a:buNone/>
            </a:pPr>
            <a:r>
              <a:rPr lang="sk-SK" dirty="0" smtClean="0"/>
              <a:t>Veľkú časť vývoja aplikácie tvorí návrh používateľského rozhrania (UI). Je to preto, že existujú všetky druhy používateľov a aplikácia musí byť priateľská a musí ju vedieť používať každý z nich. Mal by byť jednoduchý, ale efektívny. K dispozícii je tiež rozmanitosť vo veľkosti obrazovky, ktorú nemožno ignorovať.</a:t>
            </a:r>
            <a:endParaRPr lang="sk-SK"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Android, Windows and IOS</a:t>
            </a:r>
            <a:endParaRPr lang="el-GR" dirty="0"/>
          </a:p>
        </p:txBody>
      </p:sp>
      <p:pic>
        <p:nvPicPr>
          <p:cNvPr id="4" name="3 - Θέση περιεχομένου" descr="AM-Windows-Phones-to-Support-Android-and-iOS-Apps_HEADER.png"/>
          <p:cNvPicPr>
            <a:picLocks noGrp="1" noChangeAspect="1"/>
          </p:cNvPicPr>
          <p:nvPr>
            <p:ph idx="1"/>
          </p:nvPr>
        </p:nvPicPr>
        <p:blipFill>
          <a:blip r:embed="rId2"/>
          <a:stretch>
            <a:fillRect/>
          </a:stretch>
        </p:blipFill>
        <p:spPr>
          <a:xfrm>
            <a:off x="1000125" y="1829594"/>
            <a:ext cx="7143750" cy="4067175"/>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214291"/>
            <a:ext cx="9144000" cy="3214708"/>
          </a:xfrm>
        </p:spPr>
        <p:txBody>
          <a:bodyPr/>
          <a:lstStyle/>
          <a:p>
            <a:pPr marL="0" indent="0">
              <a:buNone/>
            </a:pPr>
            <a:r>
              <a:rPr lang="sk-SK" dirty="0" err="1" smtClean="0"/>
              <a:t>Android</a:t>
            </a:r>
            <a:r>
              <a:rPr lang="sk-SK" dirty="0" smtClean="0"/>
              <a:t>, Windows a IOS sú najdôležitejšími operačnými systémami pre mobilné telefóny a každý z nich má rôzne schopnosti, slabé a silné stránky. Aplikácia musí byť vyvinutá pre každý samostatne, aby fungovala správne, pretože môžeme vidieť, že aj ich domovské stránky sú odlišné.</a:t>
            </a:r>
            <a:endParaRPr lang="sk-SK" dirty="0"/>
          </a:p>
        </p:txBody>
      </p:sp>
      <p:pic>
        <p:nvPicPr>
          <p:cNvPr id="4" name="3 - Εικόνα" descr="2017-12-05 12_59_33-Which Phone is Best_ Android vs Apple iOS vs Windows 8.jpg"/>
          <p:cNvPicPr>
            <a:picLocks noChangeAspect="1"/>
          </p:cNvPicPr>
          <p:nvPr/>
        </p:nvPicPr>
        <p:blipFill>
          <a:blip r:embed="rId2"/>
          <a:stretch>
            <a:fillRect/>
          </a:stretch>
        </p:blipFill>
        <p:spPr>
          <a:xfrm>
            <a:off x="1643042" y="3428999"/>
            <a:ext cx="5753100" cy="315277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143000"/>
          </a:xfrm>
        </p:spPr>
        <p:txBody>
          <a:bodyPr/>
          <a:lstStyle/>
          <a:p>
            <a:r>
              <a:rPr lang="en-US" dirty="0" smtClean="0"/>
              <a:t>Android</a:t>
            </a:r>
            <a:endParaRPr lang="el-GR" dirty="0"/>
          </a:p>
        </p:txBody>
      </p:sp>
      <p:sp>
        <p:nvSpPr>
          <p:cNvPr id="3" name="2 - Θέση περιεχομένου"/>
          <p:cNvSpPr>
            <a:spLocks noGrp="1"/>
          </p:cNvSpPr>
          <p:nvPr>
            <p:ph idx="1"/>
          </p:nvPr>
        </p:nvSpPr>
        <p:spPr>
          <a:xfrm>
            <a:off x="457200" y="928670"/>
            <a:ext cx="8229600" cy="5643602"/>
          </a:xfrm>
        </p:spPr>
        <p:txBody>
          <a:bodyPr>
            <a:normAutofit lnSpcReduction="10000"/>
          </a:bodyPr>
          <a:lstStyle/>
          <a:p>
            <a:pPr marL="0" indent="0">
              <a:buNone/>
            </a:pPr>
            <a:r>
              <a:rPr lang="en-US" dirty="0"/>
              <a:t>Android je </a:t>
            </a:r>
            <a:r>
              <a:rPr lang="en-US" dirty="0" err="1"/>
              <a:t>najpopulárnejšia</a:t>
            </a:r>
            <a:r>
              <a:rPr lang="en-US" dirty="0"/>
              <a:t> </a:t>
            </a:r>
            <a:r>
              <a:rPr lang="en-US" dirty="0" err="1"/>
              <a:t>platforma</a:t>
            </a:r>
            <a:r>
              <a:rPr lang="en-US" dirty="0"/>
              <a:t> </a:t>
            </a:r>
            <a:r>
              <a:rPr lang="en-US" dirty="0" err="1"/>
              <a:t>mobilného</a:t>
            </a:r>
            <a:r>
              <a:rPr lang="en-US" dirty="0"/>
              <a:t> </a:t>
            </a:r>
            <a:r>
              <a:rPr lang="en-US" dirty="0" err="1"/>
              <a:t>operačného</a:t>
            </a:r>
            <a:r>
              <a:rPr lang="en-US" dirty="0"/>
              <a:t> </a:t>
            </a:r>
            <a:r>
              <a:rPr lang="en-US" dirty="0" err="1"/>
              <a:t>systému</a:t>
            </a:r>
            <a:r>
              <a:rPr lang="en-US" dirty="0"/>
              <a:t> </a:t>
            </a:r>
            <a:r>
              <a:rPr lang="en-US" dirty="0" err="1"/>
              <a:t>na</a:t>
            </a:r>
            <a:r>
              <a:rPr lang="en-US" dirty="0"/>
              <a:t> </a:t>
            </a:r>
            <a:r>
              <a:rPr lang="en-US" dirty="0" err="1"/>
              <a:t>svete</a:t>
            </a:r>
            <a:r>
              <a:rPr lang="en-US" dirty="0"/>
              <a:t>.</a:t>
            </a:r>
          </a:p>
          <a:p>
            <a:pPr>
              <a:buNone/>
            </a:pPr>
            <a:r>
              <a:rPr lang="sk-SK" dirty="0" smtClean="0"/>
              <a:t>Výhody:</a:t>
            </a:r>
            <a:endParaRPr lang="en-US" dirty="0"/>
          </a:p>
          <a:p>
            <a:r>
              <a:rPr lang="en-US" dirty="0"/>
              <a:t>K </a:t>
            </a:r>
            <a:r>
              <a:rPr lang="en-US" dirty="0" err="1"/>
              <a:t>dispozícii</a:t>
            </a:r>
            <a:r>
              <a:rPr lang="en-US" dirty="0"/>
              <a:t> </a:t>
            </a:r>
            <a:r>
              <a:rPr lang="en-US" dirty="0" err="1"/>
              <a:t>na</a:t>
            </a:r>
            <a:r>
              <a:rPr lang="en-US" dirty="0"/>
              <a:t> </a:t>
            </a:r>
            <a:r>
              <a:rPr lang="en-US" dirty="0" err="1"/>
              <a:t>veľké</a:t>
            </a:r>
            <a:r>
              <a:rPr lang="en-US" dirty="0"/>
              <a:t> </a:t>
            </a:r>
            <a:r>
              <a:rPr lang="en-US" dirty="0" err="1"/>
              <a:t>množstvo</a:t>
            </a:r>
            <a:r>
              <a:rPr lang="en-US" dirty="0"/>
              <a:t> </a:t>
            </a:r>
            <a:r>
              <a:rPr lang="en-US" dirty="0" err="1"/>
              <a:t>zariadení</a:t>
            </a:r>
            <a:endParaRPr lang="en-US" dirty="0"/>
          </a:p>
          <a:p>
            <a:r>
              <a:rPr lang="en-US" dirty="0" err="1"/>
              <a:t>flexibilita</a:t>
            </a:r>
            <a:endParaRPr lang="en-US" dirty="0"/>
          </a:p>
          <a:p>
            <a:r>
              <a:rPr lang="en-US" dirty="0" err="1"/>
              <a:t>Služby</a:t>
            </a:r>
            <a:r>
              <a:rPr lang="en-US" dirty="0"/>
              <a:t> Google</a:t>
            </a:r>
          </a:p>
          <a:p>
            <a:r>
              <a:rPr lang="en-US" dirty="0" err="1"/>
              <a:t>Miniaplikácie</a:t>
            </a:r>
            <a:endParaRPr lang="en-US" dirty="0"/>
          </a:p>
          <a:p>
            <a:pPr>
              <a:buNone/>
            </a:pPr>
            <a:r>
              <a:rPr lang="sk-SK" dirty="0" smtClean="0"/>
              <a:t>Nevýhody:</a:t>
            </a:r>
            <a:endParaRPr lang="en-US" dirty="0"/>
          </a:p>
          <a:p>
            <a:r>
              <a:rPr lang="en-US" dirty="0"/>
              <a:t>Android </a:t>
            </a:r>
            <a:r>
              <a:rPr lang="en-US" dirty="0" err="1"/>
              <a:t>nie</a:t>
            </a:r>
            <a:r>
              <a:rPr lang="en-US" dirty="0"/>
              <a:t> je </a:t>
            </a:r>
            <a:r>
              <a:rPr lang="en-US" dirty="0" err="1" smtClean="0"/>
              <a:t>jednoduch</a:t>
            </a:r>
            <a:r>
              <a:rPr lang="sk-SK" dirty="0" smtClean="0"/>
              <a:t>ý</a:t>
            </a:r>
            <a:endParaRPr lang="en-US" dirty="0"/>
          </a:p>
          <a:p>
            <a:r>
              <a:rPr lang="en-US" dirty="0"/>
              <a:t>Android </a:t>
            </a:r>
            <a:r>
              <a:rPr lang="sk-SK" dirty="0" smtClean="0"/>
              <a:t>nie je naj</a:t>
            </a:r>
            <a:r>
              <a:rPr lang="en-US" dirty="0" err="1" smtClean="0"/>
              <a:t>spoľahliv</a:t>
            </a:r>
            <a:r>
              <a:rPr lang="sk-SK" dirty="0" err="1" smtClean="0"/>
              <a:t>ejší</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229600" cy="1143000"/>
          </a:xfrm>
        </p:spPr>
        <p:txBody>
          <a:bodyPr/>
          <a:lstStyle/>
          <a:p>
            <a:r>
              <a:rPr lang="sk-SK" dirty="0"/>
              <a:t>i</a:t>
            </a:r>
            <a:r>
              <a:rPr lang="en-US" dirty="0" smtClean="0"/>
              <a:t>OS</a:t>
            </a:r>
            <a:endParaRPr lang="el-GR" dirty="0"/>
          </a:p>
        </p:txBody>
      </p:sp>
      <p:sp>
        <p:nvSpPr>
          <p:cNvPr id="3" name="2 - Θέση περιεχομένου"/>
          <p:cNvSpPr>
            <a:spLocks noGrp="1"/>
          </p:cNvSpPr>
          <p:nvPr>
            <p:ph idx="1"/>
          </p:nvPr>
        </p:nvSpPr>
        <p:spPr>
          <a:xfrm>
            <a:off x="457200" y="1000108"/>
            <a:ext cx="8229600" cy="5572164"/>
          </a:xfrm>
        </p:spPr>
        <p:txBody>
          <a:bodyPr>
            <a:normAutofit fontScale="92500" lnSpcReduction="20000"/>
          </a:bodyPr>
          <a:lstStyle/>
          <a:p>
            <a:pPr>
              <a:buNone/>
            </a:pPr>
            <a:r>
              <a:rPr lang="sk-SK" dirty="0" smtClean="0"/>
              <a:t>Výhody:</a:t>
            </a:r>
            <a:endParaRPr lang="en-US" dirty="0" smtClean="0"/>
          </a:p>
          <a:p>
            <a:r>
              <a:rPr lang="en-US" dirty="0" err="1"/>
              <a:t>Jednoduchosť</a:t>
            </a:r>
            <a:r>
              <a:rPr lang="en-US" dirty="0"/>
              <a:t> je </a:t>
            </a:r>
            <a:r>
              <a:rPr lang="en-US" dirty="0" err="1"/>
              <a:t>silou</a:t>
            </a:r>
            <a:r>
              <a:rPr lang="en-US" dirty="0"/>
              <a:t> </a:t>
            </a:r>
            <a:r>
              <a:rPr lang="en-US" dirty="0" err="1"/>
              <a:t>spoločnosti</a:t>
            </a:r>
            <a:r>
              <a:rPr lang="en-US" dirty="0"/>
              <a:t> Apple</a:t>
            </a:r>
          </a:p>
          <a:p>
            <a:r>
              <a:rPr lang="en-US" dirty="0" err="1"/>
              <a:t>Ponúka</a:t>
            </a:r>
            <a:r>
              <a:rPr lang="en-US" dirty="0"/>
              <a:t> </a:t>
            </a:r>
            <a:r>
              <a:rPr lang="en-US" dirty="0" err="1"/>
              <a:t>konzistentnosť</a:t>
            </a:r>
            <a:r>
              <a:rPr lang="en-US" dirty="0"/>
              <a:t> </a:t>
            </a:r>
            <a:r>
              <a:rPr lang="en-US" dirty="0" err="1"/>
              <a:t>medzi</a:t>
            </a:r>
            <a:r>
              <a:rPr lang="en-US" dirty="0"/>
              <a:t> </a:t>
            </a:r>
            <a:r>
              <a:rPr lang="en-US" dirty="0" err="1"/>
              <a:t>aplikáciami</a:t>
            </a:r>
            <a:r>
              <a:rPr lang="en-US" dirty="0"/>
              <a:t> a </a:t>
            </a:r>
            <a:r>
              <a:rPr lang="en-US" dirty="0" err="1"/>
              <a:t>platformami</a:t>
            </a:r>
            <a:endParaRPr lang="en-US" dirty="0"/>
          </a:p>
          <a:p>
            <a:r>
              <a:rPr lang="sk-SK" dirty="0" smtClean="0"/>
              <a:t>Vysoká </a:t>
            </a:r>
            <a:r>
              <a:rPr lang="en-US" dirty="0" err="1" smtClean="0"/>
              <a:t>spoľahlivosti</a:t>
            </a:r>
            <a:r>
              <a:rPr lang="en-US" dirty="0" smtClean="0"/>
              <a:t> </a:t>
            </a:r>
            <a:r>
              <a:rPr lang="sk-SK" dirty="0" smtClean="0"/>
              <a:t>výrobkov </a:t>
            </a:r>
            <a:r>
              <a:rPr lang="en-US" dirty="0" smtClean="0"/>
              <a:t>Apple</a:t>
            </a:r>
            <a:endParaRPr lang="en-US" dirty="0"/>
          </a:p>
          <a:p>
            <a:r>
              <a:rPr lang="sk-SK" dirty="0" smtClean="0"/>
              <a:t>K</a:t>
            </a:r>
            <a:r>
              <a:rPr lang="en-US" dirty="0" smtClean="0"/>
              <a:t> </a:t>
            </a:r>
            <a:r>
              <a:rPr lang="en-US" dirty="0" err="1" smtClean="0"/>
              <a:t>dispozícii</a:t>
            </a:r>
            <a:r>
              <a:rPr lang="sk-SK" dirty="0" smtClean="0"/>
              <a:t> je v</a:t>
            </a:r>
            <a:r>
              <a:rPr lang="en-US" dirty="0" err="1" smtClean="0"/>
              <a:t>eľa</a:t>
            </a:r>
            <a:r>
              <a:rPr lang="en-US" dirty="0" smtClean="0"/>
              <a:t> </a:t>
            </a:r>
            <a:r>
              <a:rPr lang="en-US" dirty="0" err="1"/>
              <a:t>príslušenstva</a:t>
            </a:r>
            <a:r>
              <a:rPr lang="en-US" dirty="0"/>
              <a:t> </a:t>
            </a:r>
            <a:endParaRPr lang="en-US" dirty="0" smtClean="0"/>
          </a:p>
          <a:p>
            <a:pPr>
              <a:buNone/>
            </a:pPr>
            <a:r>
              <a:rPr lang="sk-SK" dirty="0" smtClean="0"/>
              <a:t>Nevýhody:</a:t>
            </a:r>
            <a:endParaRPr lang="en-US" dirty="0" smtClean="0"/>
          </a:p>
          <a:p>
            <a:r>
              <a:rPr lang="en-US" dirty="0" err="1"/>
              <a:t>Rozsah</a:t>
            </a:r>
            <a:r>
              <a:rPr lang="en-US" dirty="0"/>
              <a:t> </a:t>
            </a:r>
            <a:r>
              <a:rPr lang="en-US" dirty="0" err="1"/>
              <a:t>zariadení</a:t>
            </a:r>
            <a:r>
              <a:rPr lang="en-US" dirty="0"/>
              <a:t> je </a:t>
            </a:r>
            <a:r>
              <a:rPr lang="en-US" dirty="0" err="1"/>
              <a:t>obmedzený</a:t>
            </a:r>
            <a:endParaRPr lang="en-US" dirty="0"/>
          </a:p>
          <a:p>
            <a:r>
              <a:rPr lang="en-US" dirty="0" err="1"/>
              <a:t>Zariadenia</a:t>
            </a:r>
            <a:r>
              <a:rPr lang="en-US" dirty="0"/>
              <a:t> Apple </a:t>
            </a:r>
            <a:r>
              <a:rPr lang="en-US" dirty="0" err="1"/>
              <a:t>majú</a:t>
            </a:r>
            <a:r>
              <a:rPr lang="en-US" dirty="0"/>
              <a:t> </a:t>
            </a:r>
            <a:r>
              <a:rPr lang="en-US" dirty="0" err="1"/>
              <a:t>aplikácie</a:t>
            </a:r>
            <a:r>
              <a:rPr lang="en-US" dirty="0"/>
              <a:t>, ale </a:t>
            </a:r>
            <a:r>
              <a:rPr lang="en-US" dirty="0" err="1"/>
              <a:t>žiadne</a:t>
            </a:r>
            <a:r>
              <a:rPr lang="en-US" dirty="0"/>
              <a:t> tiles </a:t>
            </a:r>
            <a:r>
              <a:rPr lang="sk-SK" dirty="0" smtClean="0"/>
              <a:t>alebo</a:t>
            </a:r>
            <a:r>
              <a:rPr lang="en-US" dirty="0" smtClean="0"/>
              <a:t> widgets</a:t>
            </a:r>
            <a:endParaRPr lang="sk-SK" dirty="0" smtClean="0"/>
          </a:p>
          <a:p>
            <a:r>
              <a:rPr lang="en-US" dirty="0" err="1" smtClean="0"/>
              <a:t>Výrobky</a:t>
            </a:r>
            <a:r>
              <a:rPr lang="en-US" dirty="0" smtClean="0"/>
              <a:t> </a:t>
            </a:r>
            <a:r>
              <a:rPr lang="en-US" dirty="0" err="1"/>
              <a:t>nie</a:t>
            </a:r>
            <a:r>
              <a:rPr lang="en-US" dirty="0"/>
              <a:t> </a:t>
            </a:r>
            <a:r>
              <a:rPr lang="en-US" dirty="0" err="1"/>
              <a:t>sú</a:t>
            </a:r>
            <a:r>
              <a:rPr lang="en-US" dirty="0"/>
              <a:t> </a:t>
            </a:r>
            <a:r>
              <a:rPr lang="en-US" dirty="0" err="1"/>
              <a:t>také</a:t>
            </a:r>
            <a:r>
              <a:rPr lang="en-US" dirty="0"/>
              <a:t> </a:t>
            </a:r>
            <a:r>
              <a:rPr lang="en-US" dirty="0" err="1"/>
              <a:t>osobné</a:t>
            </a:r>
            <a:endParaRPr lang="en-US" dirty="0"/>
          </a:p>
          <a:p>
            <a:r>
              <a:rPr lang="en-US" dirty="0" err="1"/>
              <a:t>Cena</a:t>
            </a:r>
            <a:r>
              <a:rPr lang="en-US" dirty="0"/>
              <a:t>. </a:t>
            </a:r>
            <a:r>
              <a:rPr lang="en-US" dirty="0" err="1"/>
              <a:t>iPhony</a:t>
            </a:r>
            <a:r>
              <a:rPr lang="en-US" dirty="0"/>
              <a:t> </a:t>
            </a:r>
            <a:r>
              <a:rPr lang="en-US" dirty="0" err="1"/>
              <a:t>sú</a:t>
            </a:r>
            <a:r>
              <a:rPr lang="en-US" dirty="0"/>
              <a:t> </a:t>
            </a:r>
            <a:r>
              <a:rPr lang="en-US" dirty="0" err="1"/>
              <a:t>drahé</a:t>
            </a:r>
            <a:endParaRPr lang="el-GR"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508</Words>
  <Application>Microsoft Office PowerPoint</Application>
  <PresentationFormat>Prezentácia na obrazovke (4:3)</PresentationFormat>
  <Paragraphs>44</Paragraphs>
  <Slides>11</Slides>
  <Notes>0</Notes>
  <HiddenSlides>0</HiddenSlides>
  <MMClips>0</MMClips>
  <ScaleCrop>false</ScaleCrop>
  <HeadingPairs>
    <vt:vector size="4" baseType="variant">
      <vt:variant>
        <vt:lpstr>Motív</vt:lpstr>
      </vt:variant>
      <vt:variant>
        <vt:i4>1</vt:i4>
      </vt:variant>
      <vt:variant>
        <vt:lpstr>Nadpisy snímok</vt:lpstr>
      </vt:variant>
      <vt:variant>
        <vt:i4>11</vt:i4>
      </vt:variant>
    </vt:vector>
  </HeadingPairs>
  <TitlesOfParts>
    <vt:vector size="12" baseType="lpstr">
      <vt:lpstr>Θέμα του Office</vt:lpstr>
      <vt:lpstr>Vývoj mobilných aplikácií</vt:lpstr>
      <vt:lpstr>Prezentácia programu PowerPoint</vt:lpstr>
      <vt:lpstr>Čo to je vývoj mobilnej aplikácie?</vt:lpstr>
      <vt:lpstr>Prezentácia programu PowerPoint</vt:lpstr>
      <vt:lpstr>Design aplikácie</vt:lpstr>
      <vt:lpstr>Android, Windows and IOS</vt:lpstr>
      <vt:lpstr>Prezentácia programu PowerPoint</vt:lpstr>
      <vt:lpstr>Android</vt:lpstr>
      <vt:lpstr>iOS</vt:lpstr>
      <vt:lpstr>Windows Phone</vt:lpstr>
      <vt:lpstr>Využitie mobilných aplikácií</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App Development</dc:title>
  <dc:creator>Padrino</dc:creator>
  <cp:lastModifiedBy>Zuzana Palkova</cp:lastModifiedBy>
  <cp:revision>20</cp:revision>
  <dcterms:created xsi:type="dcterms:W3CDTF">2017-12-05T10:18:58Z</dcterms:created>
  <dcterms:modified xsi:type="dcterms:W3CDTF">2018-01-28T21:02:37Z</dcterms:modified>
</cp:coreProperties>
</file>